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817" r:id="rId2"/>
    <p:sldId id="814" r:id="rId3"/>
    <p:sldId id="813" r:id="rId4"/>
    <p:sldId id="809" r:id="rId5"/>
    <p:sldId id="810" r:id="rId6"/>
    <p:sldId id="811" r:id="rId7"/>
    <p:sldId id="819" r:id="rId8"/>
    <p:sldId id="820" r:id="rId9"/>
    <p:sldId id="81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33" autoAdjust="0"/>
  </p:normalViewPr>
  <p:slideViewPr>
    <p:cSldViewPr snapToGrid="0">
      <p:cViewPr varScale="1">
        <p:scale>
          <a:sx n="108" d="100"/>
          <a:sy n="108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6/8/20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6/8/20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6/8/20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live_D_Pyramid_BarBell_plots.R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1B827B-09BA-3948-AFC3-C0DC6C7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" y="1572819"/>
            <a:ext cx="4634098" cy="34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8B7B8-6771-ED4F-852B-D6543BBEBD4A}"/>
              </a:ext>
            </a:extLst>
          </p:cNvPr>
          <p:cNvSpPr txBox="1"/>
          <p:nvPr/>
        </p:nvSpPr>
        <p:spPr>
          <a:xfrm>
            <a:off x="1757548" y="1258784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Z-Score/Standard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1F65B5-4BA5-FB4A-8E36-2561252C3236}"/>
              </a:ext>
            </a:extLst>
          </p:cNvPr>
          <p:cNvCxnSpPr/>
          <p:nvPr/>
        </p:nvCxnSpPr>
        <p:spPr>
          <a:xfrm flipH="1">
            <a:off x="1187532" y="4683826"/>
            <a:ext cx="176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03F3-0915-E04B-9904-2C9E889DFAD2}"/>
              </a:ext>
            </a:extLst>
          </p:cNvPr>
          <p:cNvCxnSpPr>
            <a:cxnSpLocks/>
          </p:cNvCxnSpPr>
          <p:nvPr/>
        </p:nvCxnSpPr>
        <p:spPr>
          <a:xfrm>
            <a:off x="3085605" y="4683826"/>
            <a:ext cx="148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5429A-3332-BB40-B2C6-936B2E88A305}"/>
              </a:ext>
            </a:extLst>
          </p:cNvPr>
          <p:cNvSpPr txBox="1"/>
          <p:nvPr/>
        </p:nvSpPr>
        <p:spPr>
          <a:xfrm>
            <a:off x="2465032" y="4699660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E001-2211-D54A-A73B-B9DF3B7878D6}"/>
              </a:ext>
            </a:extLst>
          </p:cNvPr>
          <p:cNvSpPr txBox="1"/>
          <p:nvPr/>
        </p:nvSpPr>
        <p:spPr>
          <a:xfrm>
            <a:off x="3973705" y="4699660"/>
            <a:ext cx="106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More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41B4A-098B-FF4D-B559-3A7E85D748A3}"/>
              </a:ext>
            </a:extLst>
          </p:cNvPr>
          <p:cNvSpPr txBox="1"/>
          <p:nvPr/>
        </p:nvSpPr>
        <p:spPr>
          <a:xfrm>
            <a:off x="850562" y="4699660"/>
            <a:ext cx="992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Less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DC57CB-33A9-B440-853B-AC78B6D1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03" y="1446810"/>
            <a:ext cx="3460102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Barbell plot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1B827B-09BA-3948-AFC3-C0DC6C74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9" y="1572819"/>
            <a:ext cx="4634098" cy="3482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8B7B8-6771-ED4F-852B-D6543BBEBD4A}"/>
              </a:ext>
            </a:extLst>
          </p:cNvPr>
          <p:cNvSpPr txBox="1"/>
          <p:nvPr/>
        </p:nvSpPr>
        <p:spPr>
          <a:xfrm>
            <a:off x="1757548" y="1258784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Z-Score/Standard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1F65B5-4BA5-FB4A-8E36-2561252C3236}"/>
              </a:ext>
            </a:extLst>
          </p:cNvPr>
          <p:cNvCxnSpPr/>
          <p:nvPr/>
        </p:nvCxnSpPr>
        <p:spPr>
          <a:xfrm flipH="1">
            <a:off x="1187532" y="4683826"/>
            <a:ext cx="176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A03F3-0915-E04B-9904-2C9E889DFAD2}"/>
              </a:ext>
            </a:extLst>
          </p:cNvPr>
          <p:cNvCxnSpPr>
            <a:cxnSpLocks/>
          </p:cNvCxnSpPr>
          <p:nvPr/>
        </p:nvCxnSpPr>
        <p:spPr>
          <a:xfrm>
            <a:off x="3085605" y="4683826"/>
            <a:ext cx="148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45429A-3332-BB40-B2C6-936B2E88A305}"/>
              </a:ext>
            </a:extLst>
          </p:cNvPr>
          <p:cNvSpPr txBox="1"/>
          <p:nvPr/>
        </p:nvSpPr>
        <p:spPr>
          <a:xfrm>
            <a:off x="2465032" y="4699660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E001-2211-D54A-A73B-B9DF3B7878D6}"/>
              </a:ext>
            </a:extLst>
          </p:cNvPr>
          <p:cNvSpPr txBox="1"/>
          <p:nvPr/>
        </p:nvSpPr>
        <p:spPr>
          <a:xfrm>
            <a:off x="3973705" y="4699660"/>
            <a:ext cx="106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More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341B4A-098B-FF4D-B559-3A7E85D748A3}"/>
              </a:ext>
            </a:extLst>
          </p:cNvPr>
          <p:cNvSpPr txBox="1"/>
          <p:nvPr/>
        </p:nvSpPr>
        <p:spPr>
          <a:xfrm>
            <a:off x="850562" y="4699660"/>
            <a:ext cx="992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Less than Avg </a:t>
            </a:r>
          </a:p>
          <a:p>
            <a:pPr algn="ctr"/>
            <a:r>
              <a:rPr lang="en-US" sz="1100" dirty="0"/>
              <a:t>Word Usage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DC57CB-33A9-B440-853B-AC78B6D1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03" y="1446810"/>
            <a:ext cx="3460102" cy="19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live_D_Pyramid_BarBell_plots.R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D71D08-0F13-B342-AA5B-D915A14D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5" y="1443772"/>
            <a:ext cx="4937763" cy="4123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662ACC-AD01-084E-8640-A030B16534A0}"/>
              </a:ext>
            </a:extLst>
          </p:cNvPr>
          <p:cNvSpPr txBox="1"/>
          <p:nvPr/>
        </p:nvSpPr>
        <p:spPr>
          <a:xfrm>
            <a:off x="5103835" y="1583477"/>
            <a:ext cx="3878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British Airways use of “service” is average overall but used much more often for Ryan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“Bags” is used less than the avg word use for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“Passengers” is used more often than avg in both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2D905-F0B7-E146-94A4-9536FBCBB37B}"/>
              </a:ext>
            </a:extLst>
          </p:cNvPr>
          <p:cNvSpPr txBox="1"/>
          <p:nvPr/>
        </p:nvSpPr>
        <p:spPr>
          <a:xfrm>
            <a:off x="5682170" y="123849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EXAMPLE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55077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5984</TotalTime>
  <Words>229</Words>
  <Application>Microsoft Macintosh PowerPoint</Application>
  <PresentationFormat>On-screen Show (4:3)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Calibri Light</vt:lpstr>
      <vt:lpstr>1_Office Theme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﻿live_D_Pyramid_BarBell_plots.R</vt:lpstr>
      <vt:lpstr>Experimental Barbell plot</vt:lpstr>
      <vt:lpstr>Open ﻿live_D_Pyramid_BarBell_plots.R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345</cp:revision>
  <dcterms:created xsi:type="dcterms:W3CDTF">2018-05-23T17:24:59Z</dcterms:created>
  <dcterms:modified xsi:type="dcterms:W3CDTF">2020-06-08T22:38:44Z</dcterms:modified>
</cp:coreProperties>
</file>